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8" r:id="rId3"/>
    <p:sldId id="292" r:id="rId4"/>
    <p:sldId id="293" r:id="rId5"/>
    <p:sldId id="294" r:id="rId6"/>
    <p:sldId id="295" r:id="rId7"/>
    <p:sldId id="296" r:id="rId8"/>
    <p:sldId id="297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DF474-7CF0-481E-89D4-B162FDB0777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19044-AEA0-41EE-9399-A31F0C5DF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4BE7B2-66AB-4DB2-931C-0221433801A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1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5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FD783-63A9-4EA3-86B5-86EA81A85FB5}" type="datetimeFigureOut">
              <a:rPr lang="en-US" smtClean="0"/>
              <a:t>09/23/2021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9068-1239-496C-8801-719AF4C0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7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Theories of the Policy Process:</a:t>
            </a:r>
            <a:br>
              <a:rPr lang="en-US" altLang="en-US" sz="3200" dirty="0"/>
            </a:br>
            <a:r>
              <a:rPr lang="en-US" altLang="en-US" sz="3200" dirty="0"/>
              <a:t>Multiple Streams Theory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POL 180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Intro to Policy Analysis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Fall 2021</a:t>
            </a:r>
          </a:p>
        </p:txBody>
      </p:sp>
    </p:spTree>
    <p:extLst>
      <p:ext uri="{BB962C8B-B14F-4D97-AF65-F5344CB8AC3E}">
        <p14:creationId xmlns:p14="http://schemas.microsoft.com/office/powerpoint/2010/main" val="141931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157CC2-91B6-479E-AAAA-E42F3725C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37022"/>
            <a:ext cx="3352800" cy="255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0CA16A-3EFF-4F29-BB57-3245A82D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“Garbage can model:” </a:t>
            </a:r>
            <a:br>
              <a:rPr lang="en-US" sz="3200" dirty="0"/>
            </a:br>
            <a:r>
              <a:rPr lang="en-US" sz="3200" dirty="0"/>
              <a:t>competing metaphor to the policy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992D9-0FEA-4E7E-9083-AA505D6B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Precursor to Multiple streams framework</a:t>
            </a:r>
          </a:p>
          <a:p>
            <a:pPr marL="0" indent="0">
              <a:buNone/>
            </a:pPr>
            <a:r>
              <a:rPr lang="en-US" dirty="0"/>
              <a:t>Policy process as “organized anarchy”</a:t>
            </a:r>
          </a:p>
          <a:p>
            <a:pPr marL="0" indent="0">
              <a:buNone/>
            </a:pPr>
            <a:r>
              <a:rPr lang="en-US" dirty="0"/>
              <a:t>1. Problematic preferences</a:t>
            </a:r>
          </a:p>
          <a:p>
            <a:pPr marL="0" indent="0">
              <a:buNone/>
            </a:pPr>
            <a:r>
              <a:rPr lang="en-US" dirty="0"/>
              <a:t>2. Unclear technologies</a:t>
            </a:r>
          </a:p>
          <a:p>
            <a:pPr marL="0" indent="0">
              <a:buNone/>
            </a:pPr>
            <a:r>
              <a:rPr lang="en-US" dirty="0"/>
              <a:t>3. Fluid participation</a:t>
            </a:r>
          </a:p>
          <a:p>
            <a:pPr marL="0" indent="0">
              <a:buNone/>
            </a:pPr>
            <a:r>
              <a:rPr lang="en-US" dirty="0"/>
              <a:t>Multiple streams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69A17-324F-4637-90B3-CE9C25DD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40987"/>
            <a:ext cx="3352800" cy="28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0D3B3-D8F9-42C9-B7F3-0507358F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r>
              <a:rPr lang="en-US" sz="2400"/>
              <a:t>Multiple Streams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D575A-B5AA-4CF8-8D91-B41C53161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Key features</a:t>
            </a:r>
          </a:p>
          <a:p>
            <a:r>
              <a:rPr lang="en-US" sz="1700" dirty="0"/>
              <a:t>Organized anarchy</a:t>
            </a:r>
          </a:p>
          <a:p>
            <a:r>
              <a:rPr lang="en-US" sz="1700" dirty="0"/>
              <a:t>Notion of three independent streams</a:t>
            </a:r>
          </a:p>
          <a:p>
            <a:r>
              <a:rPr lang="en-US" sz="1700" dirty="0"/>
              <a:t>Policy window of opportunity</a:t>
            </a:r>
          </a:p>
          <a:p>
            <a:r>
              <a:rPr lang="en-US" sz="1700" dirty="0"/>
              <a:t>Policy entrepreneurs</a:t>
            </a:r>
          </a:p>
          <a:p>
            <a:r>
              <a:rPr lang="en-US" sz="1700" dirty="0"/>
              <a:t>Policy output  of less interest than process</a:t>
            </a:r>
          </a:p>
        </p:txBody>
      </p:sp>
      <p:pic>
        <p:nvPicPr>
          <p:cNvPr id="3074" name="Picture 2" descr="Image result for multiple streams framework images">
            <a:extLst>
              <a:ext uri="{FF2B5EF4-FFF2-40B4-BE49-F238E27FC236}">
                <a16:creationId xmlns:a16="http://schemas.microsoft.com/office/drawing/2014/main" id="{59777792-9D5A-47AE-BF37-C907DDD7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322" y="2196793"/>
            <a:ext cx="4688077" cy="23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83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62353-68E0-4930-AE8A-AD821936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r>
              <a:rPr lang="en-US" sz="240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DA66-F4B1-4BFB-82C2-B8BDB6400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>
            <a:normAutofit/>
          </a:bodyPr>
          <a:lstStyle/>
          <a:p>
            <a:r>
              <a:rPr lang="en-US" sz="1700" dirty="0"/>
              <a:t>Ambiguity (note: not same as uncertainty)</a:t>
            </a:r>
          </a:p>
          <a:p>
            <a:r>
              <a:rPr lang="en-US" sz="1700" dirty="0"/>
              <a:t>Time constraints</a:t>
            </a:r>
          </a:p>
          <a:p>
            <a:r>
              <a:rPr lang="en-US" sz="1700" dirty="0"/>
              <a:t>Problematic policy preferences</a:t>
            </a:r>
          </a:p>
          <a:p>
            <a:r>
              <a:rPr lang="en-US" sz="1700" dirty="0"/>
              <a:t>Unclear technology</a:t>
            </a:r>
          </a:p>
          <a:p>
            <a:r>
              <a:rPr lang="en-US" sz="1700" dirty="0"/>
              <a:t>Fluid participation</a:t>
            </a:r>
          </a:p>
          <a:p>
            <a:r>
              <a:rPr lang="en-US" sz="1700" dirty="0"/>
              <a:t>Stream independence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2" descr="Image result for multiple streams framework images">
            <a:extLst>
              <a:ext uri="{FF2B5EF4-FFF2-40B4-BE49-F238E27FC236}">
                <a16:creationId xmlns:a16="http://schemas.microsoft.com/office/drawing/2014/main" id="{FFFDC125-1DC2-4DF3-94C0-8D8AC8D7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1417638"/>
            <a:ext cx="4688077" cy="23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0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30D9-9365-4A10-8722-A9665B83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19FC-767F-401F-978E-8695A0C80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a problem? problems as social constructs; it’s a problem when we view it as a problem</a:t>
            </a:r>
          </a:p>
          <a:p>
            <a:r>
              <a:rPr lang="en-US" dirty="0"/>
              <a:t>Clashing perspectives</a:t>
            </a:r>
          </a:p>
          <a:p>
            <a:r>
              <a:rPr lang="en-US" dirty="0"/>
              <a:t>Focusing events</a:t>
            </a:r>
          </a:p>
          <a:p>
            <a:r>
              <a:rPr lang="en-US" dirty="0"/>
              <a:t>Problem brokers</a:t>
            </a:r>
          </a:p>
          <a:p>
            <a:endParaRPr lang="en-US" dirty="0"/>
          </a:p>
        </p:txBody>
      </p:sp>
      <p:pic>
        <p:nvPicPr>
          <p:cNvPr id="4098" name="Picture 2" descr="Image result for protester images">
            <a:extLst>
              <a:ext uri="{FF2B5EF4-FFF2-40B4-BE49-F238E27FC236}">
                <a16:creationId xmlns:a16="http://schemas.microsoft.com/office/drawing/2014/main" id="{CFE49B65-046C-49B3-BB7C-65400EE0E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17638"/>
            <a:ext cx="3962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2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BC55-DC19-411E-BC9E-ABABF8C2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88D5B-9360-4B23-9CA9-0B2CC9E7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Actors? The policy wonks!</a:t>
            </a:r>
          </a:p>
          <a:p>
            <a:r>
              <a:rPr lang="en-US" dirty="0"/>
              <a:t>“Primeval soup” of policy proposals</a:t>
            </a:r>
          </a:p>
          <a:p>
            <a:r>
              <a:rPr lang="en-US" dirty="0"/>
              <a:t>“Softening up” process</a:t>
            </a:r>
          </a:p>
          <a:p>
            <a:r>
              <a:rPr lang="en-US" dirty="0"/>
              <a:t>Criteria for survival – feasibility, value acceptability, public acquiescence, financial viability</a:t>
            </a:r>
          </a:p>
          <a:p>
            <a:endParaRPr lang="en-US" dirty="0"/>
          </a:p>
        </p:txBody>
      </p:sp>
      <p:pic>
        <p:nvPicPr>
          <p:cNvPr id="6146" name="Picture 2" descr="Image result for policy wonk images">
            <a:extLst>
              <a:ext uri="{FF2B5EF4-FFF2-40B4-BE49-F238E27FC236}">
                <a16:creationId xmlns:a16="http://schemas.microsoft.com/office/drawing/2014/main" id="{3371EA15-9264-46F4-8E9D-B52D3A1B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69219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317C-8E8F-4985-8501-56ECE1F1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0F4C1-ABFD-45CA-8FF4-6EA340E3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Basically, all our American politics courses…</a:t>
            </a:r>
          </a:p>
          <a:p>
            <a:r>
              <a:rPr lang="en-US" dirty="0"/>
              <a:t>Agenda-setting</a:t>
            </a:r>
          </a:p>
          <a:p>
            <a:r>
              <a:rPr lang="en-US" dirty="0"/>
              <a:t>Interest groups</a:t>
            </a:r>
          </a:p>
          <a:p>
            <a:r>
              <a:rPr lang="en-US" dirty="0"/>
              <a:t>National mood</a:t>
            </a:r>
          </a:p>
          <a:p>
            <a:r>
              <a:rPr lang="en-US" dirty="0"/>
              <a:t>Issues impacting re-election </a:t>
            </a:r>
          </a:p>
        </p:txBody>
      </p:sp>
      <p:pic>
        <p:nvPicPr>
          <p:cNvPr id="7170" name="Picture 2" descr="Image result for image us capitol building">
            <a:extLst>
              <a:ext uri="{FF2B5EF4-FFF2-40B4-BE49-F238E27FC236}">
                <a16:creationId xmlns:a16="http://schemas.microsoft.com/office/drawing/2014/main" id="{E8788FAA-147C-4A01-A899-F4C1C9C6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495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B50A-86E4-4D7C-95B1-048D8419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(Policy)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057EB-A447-41CF-8CF9-325147AA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Coupling</a:t>
            </a:r>
          </a:p>
          <a:p>
            <a:r>
              <a:rPr lang="en-US" dirty="0"/>
              <a:t>Policy Entrepreneurs</a:t>
            </a:r>
          </a:p>
          <a:p>
            <a:r>
              <a:rPr lang="en-US" dirty="0"/>
              <a:t>Policy Implemented</a:t>
            </a:r>
          </a:p>
        </p:txBody>
      </p:sp>
      <p:pic>
        <p:nvPicPr>
          <p:cNvPr id="8194" name="Picture 2" descr="Image result for image political deal handshake">
            <a:extLst>
              <a:ext uri="{FF2B5EF4-FFF2-40B4-BE49-F238E27FC236}">
                <a16:creationId xmlns:a16="http://schemas.microsoft.com/office/drawing/2014/main" id="{6B62C83C-2B40-4842-95FD-F378ACA0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1371600"/>
            <a:ext cx="4343398" cy="3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B8CF-0A45-4795-9BA5-FEA60E0B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6FB5B-2540-441B-A8EE-36865ED40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theory clarify? What does it obscure?</a:t>
            </a:r>
          </a:p>
          <a:p>
            <a:r>
              <a:rPr lang="en-US" dirty="0"/>
              <a:t>How well does it explain change?</a:t>
            </a:r>
          </a:p>
          <a:p>
            <a:r>
              <a:rPr lang="en-US" dirty="0"/>
              <a:t>How well does it explain policy process globally? In private sector? Non-profit sector?</a:t>
            </a:r>
          </a:p>
          <a:p>
            <a:r>
              <a:rPr lang="en-US" dirty="0"/>
              <a:t>Role of political analysis? Political advocacy?</a:t>
            </a:r>
          </a:p>
          <a:p>
            <a:r>
              <a:rPr lang="en-US" dirty="0"/>
              <a:t>Similarities and differences with other theories we have read?</a:t>
            </a:r>
          </a:p>
        </p:txBody>
      </p:sp>
    </p:spTree>
    <p:extLst>
      <p:ext uri="{BB962C8B-B14F-4D97-AF65-F5344CB8AC3E}">
        <p14:creationId xmlns:p14="http://schemas.microsoft.com/office/powerpoint/2010/main" val="268774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246</Words>
  <Application>Microsoft Office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Theories of the Policy Process: Multiple Streams Theory</vt:lpstr>
      <vt:lpstr>“Garbage can model:”  competing metaphor to the policy cycle</vt:lpstr>
      <vt:lpstr>Multiple Streams Framework </vt:lpstr>
      <vt:lpstr>Assumptions</vt:lpstr>
      <vt:lpstr>Problem stream</vt:lpstr>
      <vt:lpstr>Policy Stream</vt:lpstr>
      <vt:lpstr>Political Stream</vt:lpstr>
      <vt:lpstr>Agenda (Policy) window</vt:lpstr>
      <vt:lpstr>Assessment?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the Policy Process</dc:title>
  <dc:creator>Menkhaus, Ken</dc:creator>
  <cp:lastModifiedBy>Menkhaus, Ken</cp:lastModifiedBy>
  <cp:revision>21</cp:revision>
  <dcterms:created xsi:type="dcterms:W3CDTF">2019-10-25T02:36:33Z</dcterms:created>
  <dcterms:modified xsi:type="dcterms:W3CDTF">2021-09-24T00:10:19Z</dcterms:modified>
</cp:coreProperties>
</file>